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79" r:id="rId2"/>
    <p:sldId id="280" r:id="rId3"/>
    <p:sldId id="276" r:id="rId4"/>
    <p:sldId id="277" r:id="rId5"/>
    <p:sldId id="278" r:id="rId6"/>
    <p:sldId id="282" r:id="rId7"/>
    <p:sldId id="281" r:id="rId8"/>
    <p:sldId id="284" r:id="rId9"/>
    <p:sldId id="271" r:id="rId10"/>
    <p:sldId id="285" r:id="rId11"/>
    <p:sldId id="272" r:id="rId12"/>
    <p:sldId id="275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747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653CB-AA10-4923-8E2A-F2E57AEFC00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3D4B4-B065-4210-8E5C-6AC959307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4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1B0-31CD-423E-B629-2DD04B17E34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4A6E-C759-42E1-8D2E-7C754A7281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1B0-31CD-423E-B629-2DD04B17E34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4A6E-C759-42E1-8D2E-7C754A72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1B0-31CD-423E-B629-2DD04B17E34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4A6E-C759-42E1-8D2E-7C754A72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1B0-31CD-423E-B629-2DD04B17E34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4A6E-C759-42E1-8D2E-7C754A72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1B0-31CD-423E-B629-2DD04B17E34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E34A6E-C759-42E1-8D2E-7C754A72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1B0-31CD-423E-B629-2DD04B17E34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4A6E-C759-42E1-8D2E-7C754A72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1B0-31CD-423E-B629-2DD04B17E34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4A6E-C759-42E1-8D2E-7C754A72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1B0-31CD-423E-B629-2DD04B17E34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4A6E-C759-42E1-8D2E-7C754A72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1B0-31CD-423E-B629-2DD04B17E34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4A6E-C759-42E1-8D2E-7C754A72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1B0-31CD-423E-B629-2DD04B17E34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4A6E-C759-42E1-8D2E-7C754A72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1B0-31CD-423E-B629-2DD04B17E34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4A6E-C759-42E1-8D2E-7C754A72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C461B0-31CD-423E-B629-2DD04B17E34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E34A6E-C759-42E1-8D2E-7C754A72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Филиал Муниципального общеобразовательного </a:t>
            </a:r>
            <a:r>
              <a:rPr lang="ru-RU" sz="2000" dirty="0"/>
              <a:t>у</a:t>
            </a:r>
            <a:r>
              <a:rPr lang="ru-RU" sz="2000" dirty="0" smtClean="0"/>
              <a:t>чреждения </a:t>
            </a:r>
            <a:r>
              <a:rPr lang="ru-RU" sz="2000" dirty="0"/>
              <a:t>о</a:t>
            </a:r>
            <a:r>
              <a:rPr lang="ru-RU" sz="2000" dirty="0" smtClean="0"/>
              <a:t>сновная </a:t>
            </a:r>
            <a:r>
              <a:rPr lang="ru-RU" sz="2000" dirty="0"/>
              <a:t>о</a:t>
            </a:r>
            <a:r>
              <a:rPr lang="ru-RU" sz="2000" dirty="0" smtClean="0"/>
              <a:t>бщеобразовательная </a:t>
            </a:r>
            <a:r>
              <a:rPr lang="ru-RU" sz="2000" dirty="0"/>
              <a:t>ш</a:t>
            </a:r>
            <a:r>
              <a:rPr lang="ru-RU" sz="2000" dirty="0" smtClean="0"/>
              <a:t>кола с. Невежкино                                              имени Ф.А. Ежкова в с. Корсаевка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3773015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000" dirty="0" smtClean="0"/>
              <a:t>Конкурс </a:t>
            </a:r>
            <a:endParaRPr lang="ru-RU" sz="4000" dirty="0"/>
          </a:p>
          <a:p>
            <a:pPr algn="ctr"/>
            <a:endParaRPr lang="ru-RU" sz="4000" dirty="0" smtClean="0"/>
          </a:p>
          <a:p>
            <a:pPr algn="ctr"/>
            <a:endParaRPr lang="ru-RU" sz="4000" dirty="0"/>
          </a:p>
          <a:p>
            <a:pPr algn="ctr"/>
            <a:endParaRPr lang="ru-RU" sz="4000" dirty="0" smtClean="0"/>
          </a:p>
          <a:p>
            <a:pPr algn="ctr"/>
            <a:endParaRPr lang="ru-RU" sz="4000" dirty="0"/>
          </a:p>
          <a:p>
            <a:pPr algn="ctr"/>
            <a:endParaRPr lang="ru-RU" sz="4000" dirty="0" smtClean="0"/>
          </a:p>
          <a:p>
            <a:pPr algn="ctr"/>
            <a:endParaRPr lang="ru-RU" sz="4000" dirty="0"/>
          </a:p>
          <a:p>
            <a:pPr algn="ctr"/>
            <a:endParaRPr lang="ru-RU" sz="4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212976"/>
            <a:ext cx="7704856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51406"/>
              </a:avLst>
            </a:prstTxWarp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«Я и ЗОЖ»</a:t>
            </a:r>
            <a:endParaRPr lang="ru-RU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41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«Белая ладья»</a:t>
            </a:r>
            <a:br>
              <a:rPr lang="ru-RU" smtClean="0"/>
            </a:br>
            <a:r>
              <a:rPr lang="ru-RU" smtClean="0"/>
              <a:t>Шахматы - тонкое искусство , чудесная борьба</a:t>
            </a:r>
            <a:br>
              <a:rPr lang="ru-RU" smtClean="0"/>
            </a:br>
            <a:r>
              <a:rPr lang="ru-RU" smtClean="0"/>
              <a:t>                                                               Ж.Ж.Руссо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31254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4038600" cy="3312542"/>
          </a:xfrm>
        </p:spPr>
      </p:pic>
    </p:spTree>
    <p:extLst>
      <p:ext uri="{BB962C8B-B14F-4D97-AF65-F5344CB8AC3E}">
        <p14:creationId xmlns:p14="http://schemas.microsoft.com/office/powerpoint/2010/main" val="294825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ОФП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57892"/>
            <a:ext cx="8186766" cy="1000108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 smtClean="0"/>
              <a:t>Если хочешь быть здоров,  закаляйся!</a:t>
            </a:r>
            <a:endParaRPr lang="ru-RU" sz="2800" cap="none" dirty="0"/>
          </a:p>
        </p:txBody>
      </p:sp>
      <p:pic>
        <p:nvPicPr>
          <p:cNvPr id="7" name="Содержимое 6" descr="IMG_20180314_12293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4631013" cy="3473260"/>
          </a:xfrm>
        </p:spPr>
      </p:pic>
      <p:pic>
        <p:nvPicPr>
          <p:cNvPr id="8" name="Содержимое 7" descr="IMG_20180314_1233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484784"/>
            <a:ext cx="3127086" cy="446449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Подвижные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6857999"/>
            <a:ext cx="8686800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cap="none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256212" cy="324616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4248472" cy="324735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Корригирующая гимнастика</a:t>
            </a:r>
            <a:endParaRPr lang="ru-RU" dirty="0"/>
          </a:p>
        </p:txBody>
      </p:sp>
      <p:pic>
        <p:nvPicPr>
          <p:cNvPr id="1026" name="Picture 2" descr="C:\Users\6\Desktop\IMG_20180129_114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6085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1735" y="1425487"/>
            <a:ext cx="3857625" cy="5184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6\Documents\Screenshot_2018-11-16-12-34-31-913_com.miui.galle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36" y="1412776"/>
            <a:ext cx="385762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8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204864"/>
            <a:ext cx="8246720" cy="3744416"/>
          </a:xfrm>
        </p:spPr>
        <p:txBody>
          <a:bodyPr/>
          <a:lstStyle/>
          <a:p>
            <a:r>
              <a:rPr lang="ru-RU" dirty="0" smtClean="0">
                <a:effectLst/>
                <a:ea typeface="PMingLiU-ExtB" pitchFamily="18" charset="-120"/>
              </a:rPr>
              <a:t/>
            </a:r>
            <a:br>
              <a:rPr lang="ru-RU" dirty="0" smtClean="0">
                <a:effectLst/>
                <a:ea typeface="PMingLiU-ExtB" pitchFamily="18" charset="-120"/>
              </a:rPr>
            </a:br>
            <a:r>
              <a:rPr lang="ru-RU" dirty="0" smtClean="0">
                <a:effectLst/>
                <a:ea typeface="PMingLiU-ExtB" pitchFamily="18" charset="-120"/>
              </a:rPr>
              <a:t/>
            </a:r>
            <a:br>
              <a:rPr lang="ru-RU" dirty="0" smtClean="0">
                <a:effectLst/>
                <a:ea typeface="PMingLiU-ExtB" pitchFamily="18" charset="-120"/>
              </a:rPr>
            </a:br>
            <a:endParaRPr lang="ru-RU" dirty="0">
              <a:effectLst/>
              <a:ea typeface="PMingLiU-ExtB" pitchFamily="18" charset="-12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568951" cy="56166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ea typeface="PMingLiU-ExtB" pitchFamily="18" charset="-120"/>
              </a:rPr>
              <a:t>В здоровом теле-</a:t>
            </a:r>
            <a:br>
              <a:rPr lang="ru-RU" sz="5400" b="1" cap="none" spc="0" dirty="0" smtClean="0">
                <a:ln/>
                <a:solidFill>
                  <a:schemeClr val="accent3"/>
                </a:solidFill>
                <a:effectLst/>
                <a:ea typeface="PMingLiU-ExtB" pitchFamily="18" charset="-120"/>
              </a:rPr>
            </a:b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ea typeface="PMingLiU-ExtB" pitchFamily="18" charset="-120"/>
              </a:rPr>
              <a:t/>
            </a:r>
            <a:br>
              <a:rPr lang="ru-RU" sz="5400" b="1" cap="none" spc="0" dirty="0" smtClean="0">
                <a:ln/>
                <a:solidFill>
                  <a:schemeClr val="accent3"/>
                </a:solidFill>
                <a:effectLst/>
                <a:ea typeface="PMingLiU-ExtB" pitchFamily="18" charset="-120"/>
              </a:rPr>
            </a:b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ea typeface="PMingLiU-ExtB" pitchFamily="18" charset="-120"/>
              </a:rPr>
              <a:t>здоровый дух!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450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728192"/>
          </a:xfrm>
        </p:spPr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636912"/>
            <a:ext cx="7632848" cy="3528392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1.Воспитание ценностного отношения к своему </a:t>
            </a:r>
            <a:r>
              <a:rPr lang="ru-RU" dirty="0" smtClean="0"/>
              <a:t>здоровью.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2.Формирование навыков занятий физической  культурной с </a:t>
            </a:r>
            <a:r>
              <a:rPr lang="ru-RU" dirty="0" smtClean="0"/>
              <a:t>спортом.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3.Формирование мотиваций на достижения высоких </a:t>
            </a:r>
            <a:r>
              <a:rPr lang="ru-RU"/>
              <a:t>спортивных </a:t>
            </a:r>
            <a:r>
              <a:rPr lang="ru-RU" smtClean="0"/>
              <a:t>достижений.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06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496944" cy="5112608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     </a:t>
            </a:r>
            <a:r>
              <a:rPr lang="ru-RU" sz="1900" dirty="0" smtClean="0"/>
              <a:t>Сохранение здоровья подрастающего поколения, совершенствование физических систем растущего и развивающегося организма ребенка в процессе его обучения и воспитания, разработки путей и средств сохранения высокой работоспособности учащихся – одно из важнейших проблем медицины, физиологии, гигиены, педагогики. Эффективность воспитания и обучения детей и подростков зависит от эх здоровья.</a:t>
            </a:r>
          </a:p>
          <a:p>
            <a:r>
              <a:rPr lang="ru-RU" sz="1900" dirty="0"/>
              <a:t> </a:t>
            </a:r>
            <a:r>
              <a:rPr lang="ru-RU" sz="1900" dirty="0" smtClean="0"/>
              <a:t>   В школе закладываются основы физической культуры подрастающего поколения. Это  осуществляется всей системой физического воспитания: уроками физической культуры, внеклассной работой, то есть целым комплексом мероприятий, в процессе проведения которых формируются знания, навыки и привычки, составляющие физическую культуру школьника.</a:t>
            </a:r>
          </a:p>
          <a:p>
            <a:r>
              <a:rPr lang="ru-RU" sz="1900" dirty="0"/>
              <a:t> </a:t>
            </a:r>
            <a:r>
              <a:rPr lang="ru-RU" sz="1900" dirty="0" smtClean="0"/>
              <a:t>   Работа по сохранению и укреплению здоровья учащихся в формировании здорового образа жизни в нашей школе ведётся в рамках </a:t>
            </a:r>
            <a:r>
              <a:rPr lang="ru-RU" sz="1900" dirty="0" err="1" smtClean="0"/>
              <a:t>внутришкольной</a:t>
            </a:r>
            <a:r>
              <a:rPr lang="ru-RU" sz="1900" dirty="0" smtClean="0"/>
              <a:t> программы:  «Мы за здоровый образ жизни». Все дети вовлечены в работу кружков и спортивных секций – это отвлекает их от дурного влияния улицы.</a:t>
            </a:r>
          </a:p>
          <a:p>
            <a:r>
              <a:rPr lang="ru-RU" sz="1900" dirty="0"/>
              <a:t> </a:t>
            </a:r>
            <a:r>
              <a:rPr lang="ru-RU" sz="1900" dirty="0" smtClean="0"/>
              <a:t>    Во время летних каникул в школе был организован отдых детей: проводились подвижные игры и соревнования.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83354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Здоровье в порядке – </a:t>
            </a:r>
            <a:br>
              <a:rPr lang="ru-RU" sz="3600" dirty="0" smtClean="0"/>
            </a:br>
            <a:r>
              <a:rPr lang="ru-RU" sz="3600" dirty="0" smtClean="0"/>
              <a:t>Спасибо зарядке!</a:t>
            </a:r>
            <a:endParaRPr lang="ru-RU" sz="3600" dirty="0"/>
          </a:p>
        </p:txBody>
      </p:sp>
      <p:pic>
        <p:nvPicPr>
          <p:cNvPr id="1027" name="Picture 3" descr="C:\Users\6\Desktop\P_20181116_082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392488" cy="294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6\Desktop\P_20181116_082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17646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9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гимнастики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340768"/>
            <a:ext cx="3497585" cy="51527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6\Documents\Screenshot_2018-11-16-12-35-04-853_com.miui.galle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502564" cy="51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37637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если хочешь быть сильным </a:t>
            </a:r>
            <a:r>
              <a:rPr lang="ru-RU" sz="2400" dirty="0"/>
              <a:t>– </a:t>
            </a:r>
            <a:r>
              <a:rPr lang="ru-RU" sz="2400" dirty="0" smtClean="0"/>
              <a:t>бегай,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Если хочешь </a:t>
            </a:r>
            <a:r>
              <a:rPr lang="ru-RU" sz="2400" dirty="0" smtClean="0"/>
              <a:t>быть красивым – бегай,</a:t>
            </a:r>
            <a:br>
              <a:rPr lang="ru-RU" sz="2400" dirty="0" smtClean="0"/>
            </a:br>
            <a:r>
              <a:rPr lang="ru-RU" sz="2400" dirty="0"/>
              <a:t>Если хочешь </a:t>
            </a:r>
            <a:r>
              <a:rPr lang="ru-RU" sz="2400" dirty="0" smtClean="0"/>
              <a:t>быть здоровым – бегай.</a:t>
            </a:r>
            <a:endParaRPr lang="ru-RU" sz="2400" dirty="0"/>
          </a:p>
        </p:txBody>
      </p:sp>
      <p:pic>
        <p:nvPicPr>
          <p:cNvPr id="4" name="Содержимое 4" descr="IMG_20180314_1329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4320480" cy="3168352"/>
          </a:xfrm>
        </p:spPr>
      </p:pic>
      <p:pic>
        <p:nvPicPr>
          <p:cNvPr id="9" name="Содержимое 5" descr="IMG_20180314_13294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54082" y="3284984"/>
            <a:ext cx="4238398" cy="3096518"/>
          </a:xfrm>
        </p:spPr>
      </p:pic>
    </p:spTree>
    <p:extLst>
      <p:ext uri="{BB962C8B-B14F-4D97-AF65-F5344CB8AC3E}">
        <p14:creationId xmlns:p14="http://schemas.microsoft.com/office/powerpoint/2010/main" val="332747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кружков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Настольный теннис</a:t>
            </a:r>
          </a:p>
          <a:p>
            <a:r>
              <a:rPr lang="ru-RU" dirty="0" smtClean="0"/>
              <a:t>Шахматы «Белая ладья»</a:t>
            </a:r>
          </a:p>
          <a:p>
            <a:r>
              <a:rPr lang="ru-RU" dirty="0" smtClean="0"/>
              <a:t>ОФП</a:t>
            </a:r>
          </a:p>
          <a:p>
            <a:r>
              <a:rPr lang="ru-RU" dirty="0" smtClean="0"/>
              <a:t>Подвижные игры</a:t>
            </a:r>
          </a:p>
          <a:p>
            <a:r>
              <a:rPr lang="ru-RU" dirty="0" smtClean="0"/>
              <a:t>Корригирующая гимнастика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79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Настольный теннис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643578"/>
            <a:ext cx="7543824" cy="1214422"/>
          </a:xfrm>
        </p:spPr>
        <p:txBody>
          <a:bodyPr>
            <a:normAutofit/>
          </a:bodyPr>
          <a:lstStyle/>
          <a:p>
            <a:r>
              <a:rPr lang="ru-RU" sz="2400" cap="none" dirty="0" smtClean="0"/>
              <a:t>Поиграй с другом вдвоём</a:t>
            </a:r>
            <a:br>
              <a:rPr lang="ru-RU" sz="2400" cap="none" dirty="0" smtClean="0"/>
            </a:br>
            <a:r>
              <a:rPr lang="ru-RU" sz="2400" cap="none" dirty="0" smtClean="0"/>
              <a:t>за теннисным столом </a:t>
            </a:r>
            <a:endParaRPr lang="ru-RU" sz="2400" cap="none" dirty="0"/>
          </a:p>
        </p:txBody>
      </p:sp>
      <p:pic>
        <p:nvPicPr>
          <p:cNvPr id="7" name="Содержимое 6" descr="IMG_20180314_12193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305716" cy="3371836"/>
          </a:xfrm>
        </p:spPr>
      </p:pic>
      <p:pic>
        <p:nvPicPr>
          <p:cNvPr id="8" name="Содержимое 7" descr="IMG_20180314_12214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564904"/>
            <a:ext cx="4319463" cy="324036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</TotalTime>
  <Words>251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Филиал Муниципального общеобразовательного учреждения основная общеобразовательная школа с. Невежкино                                              имени Ф.А. Ежкова в с. Корсаевка</vt:lpstr>
      <vt:lpstr>  </vt:lpstr>
      <vt:lpstr>Задачи</vt:lpstr>
      <vt:lpstr>ЗОЖ</vt:lpstr>
      <vt:lpstr>Здоровье в порядке –  Спасибо зарядке!</vt:lpstr>
      <vt:lpstr>Урок гимнастики</vt:lpstr>
      <vt:lpstr>если хочешь быть сильным – бегай, Если хочешь быть красивым – бегай, Если хочешь быть здоровым – бегай.</vt:lpstr>
      <vt:lpstr>Работа кружков</vt:lpstr>
      <vt:lpstr>      Настольный теннис</vt:lpstr>
      <vt:lpstr>«Белая ладья» Шахматы - тонкое искусство , чудесная борьба                                                                Ж.Ж.Руссо</vt:lpstr>
      <vt:lpstr>ОФП</vt:lpstr>
      <vt:lpstr>Подвижные игры</vt:lpstr>
      <vt:lpstr>Корригирующая гимнастика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6</cp:lastModifiedBy>
  <cp:revision>22</cp:revision>
  <dcterms:created xsi:type="dcterms:W3CDTF">2018-03-14T17:02:19Z</dcterms:created>
  <dcterms:modified xsi:type="dcterms:W3CDTF">2023-03-27T07:46:03Z</dcterms:modified>
</cp:coreProperties>
</file>